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ACAA-81A1-4C77-894F-C37D99951E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401-057D-45AD-9E65-23F6AE1DA1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ACAA-81A1-4C77-894F-C37D99951E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401-057D-45AD-9E65-23F6AE1DA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ACAA-81A1-4C77-894F-C37D99951E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401-057D-45AD-9E65-23F6AE1DA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ACAA-81A1-4C77-894F-C37D99951E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401-057D-45AD-9E65-23F6AE1DA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ACAA-81A1-4C77-894F-C37D99951E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401-057D-45AD-9E65-23F6AE1DA1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ACAA-81A1-4C77-894F-C37D99951E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401-057D-45AD-9E65-23F6AE1DA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ACAA-81A1-4C77-894F-C37D99951E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401-057D-45AD-9E65-23F6AE1DA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ACAA-81A1-4C77-894F-C37D99951E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401-057D-45AD-9E65-23F6AE1DA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ACAA-81A1-4C77-894F-C37D99951E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401-057D-45AD-9E65-23F6AE1DA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ACAA-81A1-4C77-894F-C37D99951E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A401-057D-45AD-9E65-23F6AE1DA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ACAA-81A1-4C77-894F-C37D99951E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71A401-057D-45AD-9E65-23F6AE1DA1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BFACAA-81A1-4C77-894F-C37D99951E8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71A401-057D-45AD-9E65-23F6AE1DA17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2  Titr" pitchFamily="2" charset="-78"/>
              </a:rPr>
              <a:t>گزارش عملکرد سال ۱۴۰۲</a:t>
            </a:r>
            <a:endParaRPr lang="en-US" dirty="0">
              <a:cs typeface="2 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cs typeface="2  Titr" pitchFamily="2" charset="-78"/>
              </a:rPr>
              <a:t>هیات نجات غریق و غواصی استان </a:t>
            </a:r>
            <a:endParaRPr lang="en-US" sz="4000" dirty="0">
              <a:cs typeface="2  Titr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3431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100" dirty="0" smtClean="0">
                <a:cs typeface="2  Titr" pitchFamily="2" charset="-78"/>
              </a:rPr>
              <a:t>بازدید رئیس کمیته مسابقات هیات نجات غریق استان از منطقه سیلوانا جهت هماهنگی مسابقات قهرمانی استان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سیلوانا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1389" y="1935163"/>
            <a:ext cx="6961222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2362200"/>
          </a:xfrm>
        </p:spPr>
        <p:txBody>
          <a:bodyPr>
            <a:normAutofit/>
          </a:bodyPr>
          <a:lstStyle/>
          <a:p>
            <a:pPr algn="ctr" rtl="1"/>
            <a:r>
              <a:rPr lang="fa-IR" sz="2000" dirty="0" smtClean="0">
                <a:cs typeface="2  Titr" pitchFamily="2" charset="-78"/>
              </a:rPr>
              <a:t>جلسه روسا و </a:t>
            </a:r>
            <a:r>
              <a:rPr lang="fa-IR" sz="2000" dirty="0" smtClean="0">
                <a:cs typeface="2  Titr" pitchFamily="2" charset="-78"/>
              </a:rPr>
              <a:t>نواب </a:t>
            </a:r>
            <a:r>
              <a:rPr lang="fa-IR" sz="2000" dirty="0" smtClean="0">
                <a:cs typeface="2  Titr" pitchFamily="2" charset="-78"/>
              </a:rPr>
              <a:t>رئیس فدراسیون نجات غریق شمالغرب کشور به میزبانی آذربایجان شرقی با حضور جناب آقای کیوان رحمت خدا ریاست محترم هیات نجات غریق استان ، سرکار خانم لیلا انزابی نائب رئیس متحرم هیات استان و جناب آقای یونس حشمتی مسئول کمیته </a:t>
            </a:r>
            <a:r>
              <a:rPr lang="fa-IR" sz="2000" dirty="0" smtClean="0">
                <a:cs typeface="2  Titr" pitchFamily="2" charset="-78"/>
              </a:rPr>
              <a:t>پیشگیری از </a:t>
            </a:r>
            <a:r>
              <a:rPr lang="fa-IR" sz="2000" dirty="0" smtClean="0">
                <a:cs typeface="2  Titr" pitchFamily="2" charset="-78"/>
              </a:rPr>
              <a:t>غرق </a:t>
            </a:r>
            <a:r>
              <a:rPr lang="fa-IR" sz="2000" dirty="0" smtClean="0">
                <a:cs typeface="2  Titr" pitchFamily="2" charset="-78"/>
              </a:rPr>
              <a:t>شدگی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Content Placeholder 8" descr="تبریز 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1" y="2438400"/>
            <a:ext cx="5105400" cy="3886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2  Titr" pitchFamily="2" charset="-78"/>
              </a:rPr>
              <a:t>ابلاغ های مسئول کمیته فنی نجات غریق منطقه شمال غرب کشور و کارگروه پیشگیری از غرق شدگی منطقه شمال غرب کشور </a:t>
            </a:r>
            <a:endParaRPr lang="en-US" sz="2800" dirty="0">
              <a:cs typeface="2  Titr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838200"/>
          </a:xfrm>
        </p:spPr>
        <p:txBody>
          <a:bodyPr/>
          <a:lstStyle/>
          <a:p>
            <a:pPr algn="ctr"/>
            <a:r>
              <a:rPr lang="fa-IR" sz="1600" dirty="0" smtClean="0">
                <a:cs typeface="2  Titr" pitchFamily="2" charset="-78"/>
              </a:rPr>
              <a:t>یونس حشمتی فر </a:t>
            </a:r>
            <a:r>
              <a:rPr lang="fa-IR" sz="1600" dirty="0" smtClean="0">
                <a:cs typeface="2  Titr" pitchFamily="2" charset="-78"/>
              </a:rPr>
              <a:t>به عنوان مسئول کارگروه پیشگیری از غرق شدگی در منطقه شمال‌غرب کشور</a:t>
            </a:r>
            <a:endParaRPr lang="en-US" sz="1600" dirty="0">
              <a:cs typeface="2  Titr" pitchFamily="2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1600201"/>
            <a:ext cx="4041775" cy="914400"/>
          </a:xfrm>
        </p:spPr>
        <p:txBody>
          <a:bodyPr>
            <a:noAutofit/>
          </a:bodyPr>
          <a:lstStyle/>
          <a:p>
            <a:pPr algn="ctr"/>
            <a:r>
              <a:rPr lang="fa-IR" sz="1400" dirty="0" smtClean="0">
                <a:cs typeface="2  Titr" pitchFamily="2" charset="-78"/>
              </a:rPr>
              <a:t>ابلاغ مسئولیت </a:t>
            </a:r>
            <a:r>
              <a:rPr lang="fa-IR" sz="1400" dirty="0" smtClean="0">
                <a:cs typeface="2  Titr" pitchFamily="2" charset="-78"/>
              </a:rPr>
              <a:t>کیوان رحمت خدابه </a:t>
            </a:r>
            <a:r>
              <a:rPr lang="fa-IR" sz="1400" dirty="0" smtClean="0">
                <a:cs typeface="2  Titr" pitchFamily="2" charset="-78"/>
              </a:rPr>
              <a:t>عنوان مسئول کمیته فنی نجات غریق و غواصی منطقه شمال‌غرب کشور توسط رئیس فدراسیون</a:t>
            </a:r>
            <a:endParaRPr lang="en-US" sz="1400" dirty="0">
              <a:cs typeface="2  Titr" pitchFamily="2" charset="-78"/>
            </a:endParaRPr>
          </a:p>
        </p:txBody>
      </p:sp>
      <p:pic>
        <p:nvPicPr>
          <p:cNvPr id="10" name="Content Placeholder 9" descr="یونس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84389" y="2514600"/>
            <a:ext cx="3385809" cy="3846513"/>
          </a:xfrm>
        </p:spPr>
      </p:pic>
      <p:pic>
        <p:nvPicPr>
          <p:cNvPr id="9" name="Content Placeholder 8" descr="ابلاغ کیوان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72654" y="2514600"/>
            <a:ext cx="3586517" cy="38465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cs typeface="2  Titr" pitchFamily="2" charset="-78"/>
              </a:rPr>
              <a:t>جلسه مشترک بین هیات نجات غریق و غواصی استان با هیات ورزش های آبی </a:t>
            </a:r>
            <a:r>
              <a:rPr lang="fa-IR" sz="3600" dirty="0" smtClean="0">
                <a:cs typeface="2  Titr" pitchFamily="2" charset="-78"/>
              </a:rPr>
              <a:t>استان</a:t>
            </a:r>
            <a:endParaRPr lang="en-US" dirty="0"/>
          </a:p>
        </p:txBody>
      </p:sp>
      <p:pic>
        <p:nvPicPr>
          <p:cNvPr id="10" name="Content Placeholder 9" descr="مشترک 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67000"/>
            <a:ext cx="4038600" cy="2545149"/>
          </a:xfrm>
        </p:spPr>
      </p:pic>
      <p:pic>
        <p:nvPicPr>
          <p:cNvPr id="7" name="Content Placeholder 6" descr="مشترک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667000"/>
            <a:ext cx="4038600" cy="2514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100" dirty="0" smtClean="0">
                <a:cs typeface="2  Titr" pitchFamily="2" charset="-78"/>
              </a:rPr>
              <a:t>اعزام تیم های آقایان و بانوان نجات غریق و غواصی استان به مسابقات قهرمانی شمالغرب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2  Titr" pitchFamily="2" charset="-78"/>
              </a:rPr>
              <a:t>مقام دوم تیمی دوی 90 متر امدادی</a:t>
            </a:r>
            <a:endParaRPr lang="en-US" dirty="0">
              <a:cs typeface="2  Titr" pitchFamily="2" charset="-7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2  Titr" pitchFamily="2" charset="-78"/>
              </a:rPr>
              <a:t>مقام اول پرچم در ساحل</a:t>
            </a:r>
            <a:endParaRPr lang="en-US" dirty="0">
              <a:cs typeface="2  Titr" pitchFamily="2" charset="-78"/>
            </a:endParaRPr>
          </a:p>
        </p:txBody>
      </p:sp>
      <p:pic>
        <p:nvPicPr>
          <p:cNvPr id="11" name="Content Placeholder 10" descr="مدال ۲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611828" y="2514600"/>
            <a:ext cx="1969572" cy="3846513"/>
          </a:xfrm>
        </p:spPr>
      </p:pic>
      <p:pic>
        <p:nvPicPr>
          <p:cNvPr id="10" name="Content Placeholder 9" descr="مدال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7460" y="2514600"/>
            <a:ext cx="2896905" cy="38465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3600" dirty="0" smtClean="0">
                <a:cs typeface="2  Titr" pitchFamily="2" charset="-78"/>
              </a:rPr>
              <a:t>اعزام تیم نجات غریق بانوان استان آذربایجان غربی به هفدهمین دوره مسابقات نجات غریق قهرمانی کشور</a:t>
            </a:r>
            <a:endParaRPr lang="en-US" dirty="0">
              <a:cs typeface="2  Titr" pitchFamily="2" charset="-78"/>
            </a:endParaRPr>
          </a:p>
        </p:txBody>
      </p:sp>
      <p:pic>
        <p:nvPicPr>
          <p:cNvPr id="9" name="Content Placeholder 8" descr="مسابه بانوا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2  Titr" pitchFamily="2" charset="-78"/>
              </a:rPr>
              <a:t>اعزام تیم نجات غریق آقایان استان آذربایجان غربی به سی امین دوره رقابت های نجات غریق قهرمانی کشور مردان</a:t>
            </a:r>
            <a:endParaRPr lang="en-US" sz="2800" dirty="0">
              <a:cs typeface="2  Titr" pitchFamily="2" charset="-78"/>
            </a:endParaRPr>
          </a:p>
        </p:txBody>
      </p:sp>
      <p:pic>
        <p:nvPicPr>
          <p:cNvPr id="7" name="Content Placeholder 6" descr="اقایان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229134"/>
            <a:ext cx="4038600" cy="1817370"/>
          </a:xfrm>
        </p:spPr>
      </p:pic>
      <p:pic>
        <p:nvPicPr>
          <p:cNvPr id="6" name="Content Placeholder 5" descr="اقایان ۱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40697"/>
            <a:ext cx="4038600" cy="299424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fa-IR" sz="3200" dirty="0" smtClean="0">
                <a:cs typeface="2  Titr" pitchFamily="2" charset="-78"/>
              </a:rPr>
              <a:t>برگزاری مدرسه نجات غریق شهرستان بوکان رده های سنی زیر 12 سال ، بالای 12 سال تا 16 سال شهریور ماه</a:t>
            </a:r>
            <a:r>
              <a:rPr lang="en-US" sz="3200" dirty="0" smtClean="0">
                <a:cs typeface="2  Titr" pitchFamily="2" charset="-78"/>
              </a:rPr>
              <a:t/>
            </a:r>
            <a:br>
              <a:rPr lang="en-US" sz="3200" dirty="0" smtClean="0">
                <a:cs typeface="2  Titr" pitchFamily="2" charset="-78"/>
              </a:rPr>
            </a:br>
            <a:endParaRPr lang="en-US" sz="3200" dirty="0">
              <a:cs typeface="2  Titr" pitchFamily="2" charset="-78"/>
            </a:endParaRPr>
          </a:p>
        </p:txBody>
      </p:sp>
      <p:pic>
        <p:nvPicPr>
          <p:cNvPr id="8" name="Content Placeholder 7" descr="مدرس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487" y="1935163"/>
            <a:ext cx="7797026" cy="43894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10512"/>
          </a:xfrm>
        </p:spPr>
        <p:txBody>
          <a:bodyPr>
            <a:normAutofit/>
          </a:bodyPr>
          <a:lstStyle/>
          <a:p>
            <a:pPr algn="ctr"/>
            <a:r>
              <a:rPr lang="fa-IR" sz="3100" dirty="0" smtClean="0">
                <a:cs typeface="2  Titr" pitchFamily="2" charset="-78"/>
              </a:rPr>
              <a:t>تجلیل از کارمندان اداره ورزش و جوانان </a:t>
            </a:r>
            <a:r>
              <a:rPr lang="fa-IR" sz="3100" dirty="0" smtClean="0">
                <a:cs typeface="2  Titr" pitchFamily="2" charset="-78"/>
              </a:rPr>
              <a:t>شهرستان </a:t>
            </a:r>
            <a:r>
              <a:rPr lang="fa-IR" sz="3100" dirty="0" smtClean="0">
                <a:cs typeface="2  Titr" pitchFamily="2" charset="-78"/>
              </a:rPr>
              <a:t>ماکو با حضور جناب آقای رحمت خدا و سرکار خانم انزابی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تجلیل ماکو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pic>
        <p:nvPicPr>
          <p:cNvPr id="5" name="Content Placeholder 4" descr="تجلیل ماکو ۲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dirty="0" smtClean="0">
                <a:cs typeface="2  Titr" pitchFamily="2" charset="-78"/>
              </a:rPr>
              <a:t>افتتاح دفتر هیات نجات غریق و غواصی شهرستان ارومیه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افتتاح 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4038600" cy="2303304"/>
          </a:xfrm>
        </p:spPr>
      </p:pic>
      <p:pic>
        <p:nvPicPr>
          <p:cNvPr id="5" name="Content Placeholder 4" descr="افتتاح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43200"/>
            <a:ext cx="4038600" cy="230330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a-IR" sz="3200" dirty="0" smtClean="0">
                <a:cs typeface="2  Titr" pitchFamily="2" charset="-78"/>
              </a:rPr>
              <a:t>مجمع انتخاباتی هیات نجات غریق و غواصی استان </a:t>
            </a:r>
            <a:r>
              <a:rPr lang="fa-IR" sz="3200" dirty="0" smtClean="0">
                <a:cs typeface="2  Titr" pitchFamily="2" charset="-78"/>
              </a:rPr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8" name="Content Placeholder 7" descr="-5949358677054045119_1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2145"/>
            <a:ext cx="4038600" cy="2691348"/>
          </a:xfrm>
        </p:spPr>
      </p:pic>
      <p:pic>
        <p:nvPicPr>
          <p:cNvPr id="5" name="Content Placeholder 4" descr="-5949358677054045116_1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819400"/>
            <a:ext cx="4038600" cy="266409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3600" dirty="0" smtClean="0">
                <a:cs typeface="2  Titr" pitchFamily="2" charset="-78"/>
              </a:rPr>
              <a:t>تهیه و توزیع کتب و جزوات آموزشی نجات غریق و غواصی بین شهرستان های فعال استان</a:t>
            </a:r>
            <a:endParaRPr lang="en-US" sz="3600" dirty="0">
              <a:cs typeface="2  Titr" pitchFamily="2" charset="-78"/>
            </a:endParaRPr>
          </a:p>
        </p:txBody>
      </p:sp>
      <p:pic>
        <p:nvPicPr>
          <p:cNvPr id="7" name="Content Placeholder 6" descr="کتا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0141" y="1935163"/>
            <a:ext cx="7443717" cy="438943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4900" dirty="0" smtClean="0">
                <a:cs typeface="2  Titr" pitchFamily="2" charset="-78"/>
              </a:rPr>
              <a:t>برگزاری دوره همسان سازی مدرسان نجات غریق استان آذربایجان غربی</a:t>
            </a:r>
            <a:endParaRPr lang="en-US" dirty="0">
              <a:cs typeface="2  Titr" pitchFamily="2" charset="-78"/>
            </a:endParaRPr>
          </a:p>
        </p:txBody>
      </p:sp>
      <p:pic>
        <p:nvPicPr>
          <p:cNvPr id="8" name="Content Placeholder 7" descr="مدرسین 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7" name="Content Placeholder 6" descr="مدرسین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800" dirty="0" smtClean="0">
                <a:cs typeface="2  Titr" pitchFamily="2" charset="-78"/>
              </a:rPr>
              <a:t>تجلیل از رئیس و نائب رئیس های هیات های برتر استان با حضور جناب آقای رحمت خدا و سرکار خانم انزابی آمفی تئاتر اداره </a:t>
            </a:r>
            <a:endParaRPr lang="en-US" sz="2800" dirty="0">
              <a:cs typeface="2  Titr" pitchFamily="2" charset="-78"/>
            </a:endParaRPr>
          </a:p>
        </p:txBody>
      </p:sp>
      <p:pic>
        <p:nvPicPr>
          <p:cNvPr id="9" name="Content Placeholder 8" descr="برتر ۱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2145"/>
            <a:ext cx="4038600" cy="2691348"/>
          </a:xfrm>
        </p:spPr>
      </p:pic>
      <p:pic>
        <p:nvPicPr>
          <p:cNvPr id="8" name="Content Placeholder 7" descr="برتر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2145"/>
            <a:ext cx="4038600" cy="269134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400" dirty="0" smtClean="0">
                <a:cs typeface="2  Titr" pitchFamily="2" charset="-78"/>
              </a:rPr>
              <a:t>تفاهم نامه هیات نجات غریق استان با بیمه </a:t>
            </a:r>
            <a:r>
              <a:rPr lang="fa-IR" sz="2400" dirty="0" smtClean="0">
                <a:cs typeface="2  Titr" pitchFamily="2" charset="-78"/>
              </a:rPr>
              <a:t>آپاجهت استفاده بیمه </a:t>
            </a:r>
            <a:r>
              <a:rPr lang="fa-IR" sz="2400" dirty="0" smtClean="0">
                <a:cs typeface="2  Titr" pitchFamily="2" charset="-78"/>
              </a:rPr>
              <a:t>های حمایتی از قبیل تکمیلی درمان، بیمه مسئولیت و تخفیفات ویژه برای ایشان جهت دریافت </a:t>
            </a:r>
            <a:r>
              <a:rPr lang="fa-IR" sz="2400" dirty="0" smtClean="0">
                <a:cs typeface="2  Titr" pitchFamily="2" charset="-78"/>
              </a:rPr>
              <a:t>بیمه </a:t>
            </a:r>
            <a:r>
              <a:rPr lang="fa-IR" sz="2400" dirty="0" smtClean="0">
                <a:cs typeface="2  Titr" pitchFamily="2" charset="-78"/>
              </a:rPr>
              <a:t>نامه های شخص ثالث، حوادث </a:t>
            </a:r>
            <a:r>
              <a:rPr lang="fa-IR" sz="2400" dirty="0" smtClean="0">
                <a:cs typeface="2  Titr" pitchFamily="2" charset="-78"/>
              </a:rPr>
              <a:t>خودرو برای منجیان و غواصان  </a:t>
            </a:r>
            <a:endParaRPr lang="en-US" sz="2400" dirty="0">
              <a:cs typeface="2  Titr" pitchFamily="2" charset="-78"/>
            </a:endParaRPr>
          </a:p>
        </p:txBody>
      </p:sp>
      <p:pic>
        <p:nvPicPr>
          <p:cNvPr id="7" name="Content Placeholder 6" descr="بیم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5226" y="1935163"/>
            <a:ext cx="7133547" cy="438943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1531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dirty="0" smtClean="0">
                <a:cs typeface="2  Titr" pitchFamily="2" charset="-78"/>
              </a:rPr>
              <a:t>دیدارریاست محترم هیات نجات غریق استان باجناب </a:t>
            </a:r>
            <a:r>
              <a:rPr lang="fa-IR" sz="3600" dirty="0" smtClean="0">
                <a:cs typeface="2  Titr" pitchFamily="2" charset="-78"/>
              </a:rPr>
              <a:t>آقای اسماعیل پور رئیس اداره ورزش و جوانان شهرستان </a:t>
            </a:r>
            <a:r>
              <a:rPr lang="fa-IR" sz="3600" dirty="0" smtClean="0">
                <a:cs typeface="2  Titr" pitchFamily="2" charset="-78"/>
              </a:rPr>
              <a:t>سلماس و</a:t>
            </a:r>
            <a:r>
              <a:rPr lang="fa-IR" sz="3600" dirty="0" smtClean="0">
                <a:cs typeface="2  Titr" pitchFamily="2" charset="-78"/>
              </a:rPr>
              <a:t>بازدید از استخرهای شهرستان سلماس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 </a:t>
            </a:r>
            <a:endParaRPr lang="en-US" dirty="0"/>
          </a:p>
        </p:txBody>
      </p:sp>
      <p:pic>
        <p:nvPicPr>
          <p:cNvPr id="4" name="Content Placeholder 3" descr="سلما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3608" y="2209800"/>
            <a:ext cx="2496783" cy="43434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3600" dirty="0" smtClean="0">
                <a:cs typeface="2  Titr" pitchFamily="2" charset="-78"/>
              </a:rPr>
              <a:t>تجلیل از سرکار خانم انزابی نائب رئیس هیات نجات غریق استان به مناسبت گرامیداشت </a:t>
            </a:r>
            <a:r>
              <a:rPr lang="fa-IR" sz="3600" dirty="0" smtClean="0">
                <a:cs typeface="2  Titr" pitchFamily="2" charset="-78"/>
              </a:rPr>
              <a:t>مقام والای زن و  </a:t>
            </a:r>
            <a:r>
              <a:rPr lang="fa-IR" sz="3600" dirty="0" smtClean="0">
                <a:cs typeface="2  Titr" pitchFamily="2" charset="-78"/>
              </a:rPr>
              <a:t>مادر</a:t>
            </a:r>
            <a:endParaRPr lang="en-US" sz="3600" dirty="0">
              <a:cs typeface="2  Titr" pitchFamily="2" charset="-78"/>
            </a:endParaRPr>
          </a:p>
        </p:txBody>
      </p:sp>
      <p:pic>
        <p:nvPicPr>
          <p:cNvPr id="13" name="Content Placeholder 12" descr="انزاب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0134" y="1935163"/>
            <a:ext cx="3343731" cy="438943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000" dirty="0" smtClean="0">
                <a:cs typeface="2  Titr" pitchFamily="2" charset="-78"/>
              </a:rPr>
              <a:t>بازدید سعید خوشبخت رئیس گروه ورزشی قهرمانی و حرفه ای استان،کیوان رحمت خدا رئیس هیئت نجات غریق و غواصی استان،محمدرضا بادین رئیس هیئت شنا،شیرجه و واترپلو استان و سلیمان سواره رئیس اداره ورزش و جوانان شهرستان بوکان از استخر آبشارشهرستان بوکان</a:t>
            </a:r>
            <a:endParaRPr lang="en-US" sz="2000" dirty="0">
              <a:cs typeface="2  Titr" pitchFamily="2" charset="-78"/>
            </a:endParaRPr>
          </a:p>
        </p:txBody>
      </p:sp>
      <p:pic>
        <p:nvPicPr>
          <p:cNvPr id="11" name="Content Placeholder 10" descr="بازدید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7274" y="1935163"/>
            <a:ext cx="3549451" cy="438943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700" dirty="0" smtClean="0">
                <a:cs typeface="2  Titr" pitchFamily="2" charset="-78"/>
              </a:rPr>
              <a:t>بازدید سعید خوشبخت رئیس گروه ورزشی قهرمانی و حرفه ای استان،کیوان رحمت خدا رئیس هیئت نجات غریق و غواصی استان،محمدرضا بادین رئیس هیئت شنا،شیرجه و واترپلو استان  از استخر آنا شهرستان شاهین دژ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pic>
        <p:nvPicPr>
          <p:cNvPr id="4" name="Content Placeholder 3" descr="شاهی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5707" y="1935163"/>
            <a:ext cx="3712585" cy="438943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000" dirty="0" smtClean="0">
                <a:cs typeface="2  Titr" pitchFamily="2" charset="-78"/>
              </a:rPr>
              <a:t>بازدید سعید خوشبخت رئیس گروه ورزشی قهرمانی و حرفه ای استان،کیوان رحمت خدا رئیس هیئت نجات غریق و غواصی استان،محمدرضا بادین رئیس هیئت شنا،شیرجه و واترپلو استان و حمید نوری رئیس اداره ورزش و جوانان شهرستان نقده از استخر زنده یاد محمد اوراز نقده</a:t>
            </a:r>
            <a:endParaRPr lang="en-US" sz="2000" dirty="0">
              <a:cs typeface="2  Titr" pitchFamily="2" charset="-78"/>
            </a:endParaRPr>
          </a:p>
        </p:txBody>
      </p:sp>
      <p:pic>
        <p:nvPicPr>
          <p:cNvPr id="4" name="Content Placeholder 3" descr="نقد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400" dirty="0" smtClean="0">
                <a:cs typeface="2  Titr" pitchFamily="2" charset="-78"/>
              </a:rPr>
              <a:t>جلسه تخصصی طرح ملی </a:t>
            </a:r>
            <a:r>
              <a:rPr lang="fa-IR" sz="2400" dirty="0" smtClean="0">
                <a:cs typeface="2  Titr" pitchFamily="2" charset="-78"/>
              </a:rPr>
              <a:t>بانو توانا  </a:t>
            </a:r>
            <a:r>
              <a:rPr lang="fa-IR" sz="2400" dirty="0" smtClean="0">
                <a:cs typeface="2  Titr" pitchFamily="2" charset="-78"/>
              </a:rPr>
              <a:t>با مشارکت هیات های شنا و نجات غریق استان به همراه نایب رئیسان این رشته و معاونت بانوان اداره کل ورزش و جوانان آذربایجان‌غربی</a:t>
            </a:r>
            <a:endParaRPr lang="en-US" sz="2400" dirty="0">
              <a:cs typeface="2  Titr" pitchFamily="2" charset="-78"/>
            </a:endParaRPr>
          </a:p>
        </p:txBody>
      </p:sp>
      <p:pic>
        <p:nvPicPr>
          <p:cNvPr id="7" name="Content Placeholder 6" descr="توانا 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Content Placeholder 5" descr="توانا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fa-IR" sz="3600" dirty="0" smtClean="0">
                <a:cs typeface="2  Titr" pitchFamily="2" charset="-78"/>
              </a:rPr>
              <a:t>دیدار دکتر حیدری ریاست محترم فدراسیون نجات غریق و غواصی با دکتر بیرامی مدیر کل ورزش و جوانان استان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-5949358677054045113_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8636" y="2209800"/>
            <a:ext cx="6586728" cy="41148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4000" dirty="0" smtClean="0">
                <a:cs typeface="2  Titr" pitchFamily="2" charset="-78"/>
              </a:rPr>
              <a:t>مسابقات نجات غریق آقایان،بخش استخری</a:t>
            </a:r>
            <a:br>
              <a:rPr lang="fa-IR" sz="4000" dirty="0" smtClean="0">
                <a:cs typeface="2  Titr" pitchFamily="2" charset="-78"/>
              </a:rPr>
            </a:br>
            <a:r>
              <a:rPr lang="fa-IR" sz="4000" dirty="0" smtClean="0">
                <a:cs typeface="2  Titr" pitchFamily="2" charset="-78"/>
              </a:rPr>
              <a:t>(جام فجر)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pic>
        <p:nvPicPr>
          <p:cNvPr id="7" name="Content Placeholder 6" descr="فجر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00385"/>
            <a:ext cx="4038600" cy="2274868"/>
          </a:xfrm>
        </p:spPr>
      </p:pic>
      <p:pic>
        <p:nvPicPr>
          <p:cNvPr id="6" name="Content Placeholder 5" descr="فجر ۱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000" dirty="0" smtClean="0">
                <a:cs typeface="2  Titr" pitchFamily="2" charset="-78"/>
              </a:rPr>
              <a:t> مسابقات نجات غریق آقایان،بخش ساحلی</a:t>
            </a:r>
            <a:br>
              <a:rPr lang="fa-IR" sz="4000" dirty="0" smtClean="0">
                <a:cs typeface="2  Titr" pitchFamily="2" charset="-78"/>
              </a:rPr>
            </a:br>
            <a:r>
              <a:rPr lang="fa-IR" sz="4000" dirty="0" smtClean="0">
                <a:cs typeface="2  Titr" pitchFamily="2" charset="-78"/>
              </a:rPr>
              <a:t>(جام فجر)</a:t>
            </a:r>
            <a:endParaRPr lang="en-US" sz="4000" dirty="0">
              <a:cs typeface="2  Titr" pitchFamily="2" charset="-78"/>
            </a:endParaRPr>
          </a:p>
        </p:txBody>
      </p:sp>
      <p:pic>
        <p:nvPicPr>
          <p:cNvPr id="6" name="Content Placeholder 5" descr="فجر 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5" name="Content Placeholder 4" descr="فجر ۳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2  Titr" pitchFamily="2" charset="-78"/>
              </a:rPr>
              <a:t>جلسات هماهنگی برگزاری اولین جشنواره بین المللی ورزش های آبی دریاچه ارومیه در استانداری و اداره ورزش وجوانان شهرستان ارومیه</a:t>
            </a:r>
            <a:endParaRPr lang="en-US" sz="2800" dirty="0">
              <a:cs typeface="2  Titr" pitchFamily="2" charset="-78"/>
            </a:endParaRPr>
          </a:p>
        </p:txBody>
      </p:sp>
      <p:pic>
        <p:nvPicPr>
          <p:cNvPr id="5" name="Content Placeholder 4" descr="دریاچ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دریاچه 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4038600" cy="3028950"/>
          </a:xfrm>
        </p:spPr>
      </p:pic>
      <p:pic>
        <p:nvPicPr>
          <p:cNvPr id="7" name="Content Placeholder 6" descr="دریاچه ۲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981200"/>
            <a:ext cx="4038600" cy="302895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Autofit/>
          </a:bodyPr>
          <a:lstStyle/>
          <a:p>
            <a:pPr algn="ctr"/>
            <a:r>
              <a:rPr lang="fa-IR" sz="2400" dirty="0" smtClean="0">
                <a:cs typeface="2  Titr" pitchFamily="2" charset="-78"/>
              </a:rPr>
              <a:t>همایش مدرسان نجات غریق استان آذربایجان غربی با مدرسی آقای دکتر هادی لشکری مدرس محترم فدراسیون نجات غریق و غواصی</a:t>
            </a:r>
            <a:endParaRPr lang="en-US" sz="2400" dirty="0">
              <a:cs typeface="2  Titr" pitchFamily="2" charset="-78"/>
            </a:endParaRPr>
          </a:p>
        </p:txBody>
      </p:sp>
      <p:pic>
        <p:nvPicPr>
          <p:cNvPr id="6" name="Content Placeholder 5" descr="لشکری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5" name="Content Placeholder 4" descr="لشکری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>
                <a:cs typeface="2  Titr" pitchFamily="2" charset="-78"/>
              </a:rPr>
              <a:t>کلاسهای نجات غریق درجه 2 </a:t>
            </a:r>
            <a:r>
              <a:rPr lang="en-US" dirty="0">
                <a:cs typeface="2  Titr" pitchFamily="2" charset="-78"/>
              </a:rPr>
              <a:t/>
            </a:r>
            <a:br>
              <a:rPr lang="en-US" dirty="0">
                <a:cs typeface="2  Titr" pitchFamily="2" charset="-78"/>
              </a:rPr>
            </a:br>
            <a:endParaRPr lang="en-US" dirty="0">
              <a:cs typeface="2  Titr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dirty="0">
                <a:cs typeface="2  Titr" pitchFamily="2" charset="-78"/>
              </a:rPr>
              <a:t>بانوان 8 دوره 97 نفر</a:t>
            </a:r>
            <a:r>
              <a:rPr lang="fa-IR" dirty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dirty="0">
                <a:cs typeface="2  Titr" pitchFamily="2" charset="-78"/>
              </a:rPr>
              <a:t>آقایان 10 دوره 95 نفر </a:t>
            </a:r>
            <a:endParaRPr lang="en-US" dirty="0">
              <a:cs typeface="2  Titr" pitchFamily="2" charset="-78"/>
            </a:endParaRPr>
          </a:p>
        </p:txBody>
      </p:sp>
      <p:pic>
        <p:nvPicPr>
          <p:cNvPr id="9" name="Content Placeholder 8" descr="-5791960898888384231_1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10" name="Content Placeholder 9" descr="-6005560252562521714_1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077200" cy="627888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2  Titr" pitchFamily="2" charset="-78"/>
              </a:rPr>
              <a:t>کلاس های آمادگی نجات غریق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2  Titr" pitchFamily="2" charset="-78"/>
              </a:rPr>
              <a:t>بانوان 13 دوره 112 نفر </a:t>
            </a:r>
            <a:endParaRPr lang="en-US" dirty="0" smtClean="0">
              <a:cs typeface="2  Titr" pitchFamily="2" charset="-78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2  Titr" pitchFamily="2" charset="-78"/>
              </a:rPr>
              <a:t>آقایان 13 دوره 124 نفر </a:t>
            </a:r>
            <a:endParaRPr lang="en-US" dirty="0" smtClean="0">
              <a:cs typeface="2  Titr" pitchFamily="2" charset="-78"/>
            </a:endParaRPr>
          </a:p>
          <a:p>
            <a:endParaRPr lang="en-US" dirty="0"/>
          </a:p>
        </p:txBody>
      </p:sp>
      <p:pic>
        <p:nvPicPr>
          <p:cNvPr id="8" name="Content Placeholder 7" descr="-5791960898888384232_1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90800"/>
            <a:ext cx="4040188" cy="3362127"/>
          </a:xfrm>
        </p:spPr>
      </p:pic>
      <p:pic>
        <p:nvPicPr>
          <p:cNvPr id="7" name="Content Placeholder 6" descr="-6005560252562521713_1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590801"/>
            <a:ext cx="3581400" cy="3352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cs typeface="2  Titr" pitchFamily="2" charset="-78"/>
              </a:rPr>
              <a:t>کلاس نجات غریق درجه ۱ </a:t>
            </a:r>
            <a:endParaRPr lang="en-US" sz="4000" dirty="0">
              <a:cs typeface="2  Titr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2  Titr" pitchFamily="2" charset="-78"/>
              </a:rPr>
              <a:t>بانوان</a:t>
            </a:r>
            <a:endParaRPr lang="en-US" dirty="0">
              <a:cs typeface="2  Titr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2  Titr" pitchFamily="2" charset="-78"/>
              </a:rPr>
              <a:t>آقایان</a:t>
            </a:r>
            <a:endParaRPr lang="en-US" dirty="0">
              <a:cs typeface="2  Titr" pitchFamily="2" charset="-78"/>
            </a:endParaRPr>
          </a:p>
        </p:txBody>
      </p:sp>
      <p:pic>
        <p:nvPicPr>
          <p:cNvPr id="8" name="Content Placeholder 7" descr="-6005560252562521708_1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7" name="Content Placeholder 6" descr="-6003467254869638740_1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fa-IR" sz="4400" dirty="0" smtClean="0">
                <a:cs typeface="2  Titr" pitchFamily="2" charset="-78"/>
              </a:rPr>
              <a:t> داوری نجات غریق درجه 3 مشترک ۴۳ نفر</a:t>
            </a:r>
            <a:r>
              <a:rPr lang="fa-IR" dirty="0" smtClean="0">
                <a:cs typeface="2  Titr" pitchFamily="2" charset="-78"/>
              </a:rPr>
              <a:t> </a:t>
            </a:r>
            <a:endParaRPr lang="en-US" dirty="0"/>
          </a:p>
        </p:txBody>
      </p:sp>
      <p:pic>
        <p:nvPicPr>
          <p:cNvPr id="10" name="Content Placeholder 9" descr="-5897706610078368201_1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0085"/>
            <a:ext cx="4038600" cy="4434840"/>
          </a:xfrm>
        </p:spPr>
      </p:pic>
      <p:pic>
        <p:nvPicPr>
          <p:cNvPr id="9" name="Content Placeholder 8" descr="-5897706610078368202_1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 smtClean="0">
                <a:cs typeface="2  Titr" pitchFamily="2" charset="-78"/>
              </a:rPr>
              <a:t>مدیریت اماکن آبی 46 نفر مشترک</a:t>
            </a:r>
            <a:endParaRPr lang="en-US" sz="4400" dirty="0">
              <a:cs typeface="2  Titr" pitchFamily="2" charset="-78"/>
            </a:endParaRPr>
          </a:p>
        </p:txBody>
      </p:sp>
      <p:pic>
        <p:nvPicPr>
          <p:cNvPr id="6" name="Content Placeholder 5" descr="اماکن ابی 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5" name="Content Placeholder 4" descr="اماکن ابی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100" dirty="0" smtClean="0">
                <a:cs typeface="2  Titr" pitchFamily="2" charset="-78"/>
              </a:rPr>
              <a:t>دیدار رئیس و اعضاء هیات نجات غریق و غواصی استان با جناب آقای محبوبی سرپرست و خلیلی معاون امداد هلال احمر استان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هلال احم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3654"/>
            <a:ext cx="8229600" cy="431245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426</TotalTime>
  <Words>676</Words>
  <Application>Microsoft Office PowerPoint</Application>
  <PresentationFormat>On-screen Show (4:3)</PresentationFormat>
  <Paragraphs>44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گزارش عملکرد سال ۱۴۰۲</vt:lpstr>
      <vt:lpstr>مجمع انتخاباتی هیات نجات غریق و غواصی استان   </vt:lpstr>
      <vt:lpstr>دیدار دکتر حیدری ریاست محترم فدراسیون نجات غریق و غواصی با دکتر بیرامی مدیر کل ورزش و جوانان استان  </vt:lpstr>
      <vt:lpstr>کلاسهای نجات غریق درجه 2  </vt:lpstr>
      <vt:lpstr>کلاس های آمادگی نجات غریق  </vt:lpstr>
      <vt:lpstr>کلاس نجات غریق درجه ۱ </vt:lpstr>
      <vt:lpstr>  داوری نجات غریق درجه 3 مشترک ۴۳ نفر </vt:lpstr>
      <vt:lpstr>مدیریت اماکن آبی 46 نفر مشترک</vt:lpstr>
      <vt:lpstr>دیدار رئیس و اعضاء هیات نجات غریق و غواصی استان با جناب آقای محبوبی سرپرست و خلیلی معاون امداد هلال احمر استان  </vt:lpstr>
      <vt:lpstr>بازدید رئیس کمیته مسابقات هیات نجات غریق استان از منطقه سیلوانا جهت هماهنگی مسابقات قهرمانی استان  </vt:lpstr>
      <vt:lpstr>جلسه روسا و نواب رئیس فدراسیون نجات غریق شمالغرب کشور به میزبانی آذربایجان شرقی با حضور جناب آقای کیوان رحمت خدا ریاست محترم هیات نجات غریق استان ، سرکار خانم لیلا انزابی نائب رئیس متحرم هیات استان و جناب آقای یونس حشمتی مسئول کمیته پیشگیری از غرق شدگی </vt:lpstr>
      <vt:lpstr>ابلاغ های مسئول کمیته فنی نجات غریق منطقه شمال غرب کشور و کارگروه پیشگیری از غرق شدگی منطقه شمال غرب کشور </vt:lpstr>
      <vt:lpstr>جلسه مشترک بین هیات نجات غریق و غواصی استان با هیات ورزش های آبی استان</vt:lpstr>
      <vt:lpstr>اعزام تیم های آقایان و بانوان نجات غریق و غواصی استان به مسابقات قهرمانی شمالغرب  </vt:lpstr>
      <vt:lpstr>اعزام تیم نجات غریق بانوان استان آذربایجان غربی به هفدهمین دوره مسابقات نجات غریق قهرمانی کشور</vt:lpstr>
      <vt:lpstr>اعزام تیم نجات غریق آقایان استان آذربایجان غربی به سی امین دوره رقابت های نجات غریق قهرمانی کشور مردان</vt:lpstr>
      <vt:lpstr>برگزاری مدرسه نجات غریق شهرستان بوکان رده های سنی زیر 12 سال ، بالای 12 سال تا 16 سال شهریور ماه </vt:lpstr>
      <vt:lpstr>تجلیل از کارمندان اداره ورزش و جوانان شهرستان ماکو با حضور جناب آقای رحمت خدا و سرکار خانم انزابی  </vt:lpstr>
      <vt:lpstr>افتتاح دفتر هیات نجات غریق و غواصی شهرستان ارومیه  </vt:lpstr>
      <vt:lpstr>تهیه و توزیع کتب و جزوات آموزشی نجات غریق و غواصی بین شهرستان های فعال استان</vt:lpstr>
      <vt:lpstr>برگزاری دوره همسان سازی مدرسان نجات غریق استان آذربایجان غربی</vt:lpstr>
      <vt:lpstr>تجلیل از رئیس و نائب رئیس های هیات های برتر استان با حضور جناب آقای رحمت خدا و سرکار خانم انزابی آمفی تئاتر اداره </vt:lpstr>
      <vt:lpstr>تفاهم نامه هیات نجات غریق استان با بیمه آپاجهت استفاده بیمه های حمایتی از قبیل تکمیلی درمان، بیمه مسئولیت و تخفیفات ویژه برای ایشان جهت دریافت بیمه نامه های شخص ثالث، حوادث خودرو برای منجیان و غواصان  </vt:lpstr>
      <vt:lpstr>دیدارریاست محترم هیات نجات غریق استان باجناب آقای اسماعیل پور رئیس اداره ورزش و جوانان شهرستان سلماس وبازدید از استخرهای شهرستان سلماس   </vt:lpstr>
      <vt:lpstr>تجلیل از سرکار خانم انزابی نائب رئیس هیات نجات غریق استان به مناسبت گرامیداشت مقام والای زن و  مادر</vt:lpstr>
      <vt:lpstr>بازدید سعید خوشبخت رئیس گروه ورزشی قهرمانی و حرفه ای استان،کیوان رحمت خدا رئیس هیئت نجات غریق و غواصی استان،محمدرضا بادین رئیس هیئت شنا،شیرجه و واترپلو استان و سلیمان سواره رئیس اداره ورزش و جوانان شهرستان بوکان از استخر آبشارشهرستان بوکان</vt:lpstr>
      <vt:lpstr>بازدید سعید خوشبخت رئیس گروه ورزشی قهرمانی و حرفه ای استان،کیوان رحمت خدا رئیس هیئت نجات غریق و غواصی استان،محمدرضا بادین رئیس هیئت شنا،شیرجه و واترپلو استان  از استخر آنا شهرستان شاهین دژ </vt:lpstr>
      <vt:lpstr>بازدید سعید خوشبخت رئیس گروه ورزشی قهرمانی و حرفه ای استان،کیوان رحمت خدا رئیس هیئت نجات غریق و غواصی استان،محمدرضا بادین رئیس هیئت شنا،شیرجه و واترپلو استان و حمید نوری رئیس اداره ورزش و جوانان شهرستان نقده از استخر زنده یاد محمد اوراز نقده</vt:lpstr>
      <vt:lpstr>جلسه تخصصی طرح ملی بانو توانا  با مشارکت هیات های شنا و نجات غریق استان به همراه نایب رئیسان این رشته و معاونت بانوان اداره کل ورزش و جوانان آذربایجان‌غربی</vt:lpstr>
      <vt:lpstr>مسابقات نجات غریق آقایان،بخش استخری (جام فجر) </vt:lpstr>
      <vt:lpstr> مسابقات نجات غریق آقایان،بخش ساحلی (جام فجر)</vt:lpstr>
      <vt:lpstr>جلسات هماهنگی برگزاری اولین جشنواره بین المللی ورزش های آبی دریاچه ارومیه در استانداری و اداره ورزش وجوانان شهرستان ارومیه</vt:lpstr>
      <vt:lpstr>Slide 33</vt:lpstr>
      <vt:lpstr>همایش مدرسان نجات غریق استان آذربایجان غربی با مدرسی آقای دکتر هادی لشکری مدرس محترم فدراسیون نجات غریق و غواصی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گزارش عملکرد سال ۱۴۰۲</dc:title>
  <dc:creator>Laptop House</dc:creator>
  <cp:lastModifiedBy>Laptop House</cp:lastModifiedBy>
  <cp:revision>16</cp:revision>
  <dcterms:created xsi:type="dcterms:W3CDTF">2024-11-04T22:59:14Z</dcterms:created>
  <dcterms:modified xsi:type="dcterms:W3CDTF">2024-11-05T06:06:03Z</dcterms:modified>
</cp:coreProperties>
</file>